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2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38" r:id="rId2"/>
    <p:sldMasterId id="2147483797" r:id="rId3"/>
  </p:sldMasterIdLst>
  <p:notesMasterIdLst>
    <p:notesMasterId r:id="rId19"/>
  </p:notesMasterIdLst>
  <p:sldIdLst>
    <p:sldId id="547" r:id="rId4"/>
    <p:sldId id="510" r:id="rId5"/>
    <p:sldId id="524" r:id="rId6"/>
    <p:sldId id="541" r:id="rId7"/>
    <p:sldId id="518" r:id="rId8"/>
    <p:sldId id="542" r:id="rId9"/>
    <p:sldId id="543" r:id="rId10"/>
    <p:sldId id="533" r:id="rId11"/>
    <p:sldId id="544" r:id="rId12"/>
    <p:sldId id="538" r:id="rId13"/>
    <p:sldId id="545" r:id="rId14"/>
    <p:sldId id="546" r:id="rId15"/>
    <p:sldId id="507" r:id="rId16"/>
    <p:sldId id="501" r:id="rId17"/>
    <p:sldId id="548" r:id="rId18"/>
  </p:sldIdLst>
  <p:sldSz cx="9144000" cy="5143500" type="screen16x9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黑体" pitchFamily="49" charset="-122"/>
      <p:regular r:id="rId24"/>
    </p:embeddedFont>
    <p:embeddedFont>
      <p:font typeface="楷体" pitchFamily="49" charset="-122"/>
      <p:regular r:id="rId25"/>
    </p:embeddedFont>
    <p:embeddedFont>
      <p:font typeface="幼圆" pitchFamily="49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EFF"/>
    <a:srgbClr val="FF0000"/>
    <a:srgbClr val="FFFFFF"/>
    <a:srgbClr val="F8F8F8"/>
    <a:srgbClr val="B56CCC"/>
    <a:srgbClr val="FF6600"/>
    <a:srgbClr val="AFF22A"/>
    <a:srgbClr val="FF9933"/>
    <a:srgbClr val="00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2417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6262470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143960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020234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095514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56982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0969520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299674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8481562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7441760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06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130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9397431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55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404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80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03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525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55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925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42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053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03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5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610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25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46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56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1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67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770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77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269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825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63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32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06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22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439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0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09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43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301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15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35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088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00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86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858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439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691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69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10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47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25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35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54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11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65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96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169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42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2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582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82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58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61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58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639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369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65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96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21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740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451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93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76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208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816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61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83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03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14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316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19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04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00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57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858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19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16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30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90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69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71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241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02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08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926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942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71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03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7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503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8083156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2860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0463934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4998301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2149905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9074736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966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13926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495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333866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3656418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7724035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2999103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47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31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12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35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59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7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763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90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01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35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97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80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37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51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42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051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58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43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77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8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18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30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17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69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9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22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0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28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20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07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2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05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81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17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544051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032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63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01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8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93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35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96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55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06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24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125025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00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79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8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25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0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69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74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52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3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03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530363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17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36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1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70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93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73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58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266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56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1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62085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06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98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0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104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392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60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82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0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95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60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91575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77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25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77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896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8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96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52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51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31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78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401960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70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9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8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219602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3755718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9351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22861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9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" Target="../slides/slid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image" Target="../media/image2.png"/><Relationship Id="rId101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22.xml"/><Relationship Id="rId21" Type="http://schemas.openxmlformats.org/officeDocument/2006/relationships/slideLayout" Target="../slideLayouts/slideLayout117.xml"/><Relationship Id="rId34" Type="http://schemas.openxmlformats.org/officeDocument/2006/relationships/slideLayout" Target="../slideLayouts/slideLayout130.xml"/><Relationship Id="rId42" Type="http://schemas.openxmlformats.org/officeDocument/2006/relationships/slideLayout" Target="../slideLayouts/slideLayout138.xml"/><Relationship Id="rId47" Type="http://schemas.openxmlformats.org/officeDocument/2006/relationships/slideLayout" Target="../slideLayouts/slideLayout143.xml"/><Relationship Id="rId50" Type="http://schemas.openxmlformats.org/officeDocument/2006/relationships/slideLayout" Target="../slideLayouts/slideLayout146.xml"/><Relationship Id="rId55" Type="http://schemas.openxmlformats.org/officeDocument/2006/relationships/slideLayout" Target="../slideLayouts/slideLayout151.xml"/><Relationship Id="rId63" Type="http://schemas.openxmlformats.org/officeDocument/2006/relationships/slideLayout" Target="../slideLayouts/slideLayout159.xml"/><Relationship Id="rId68" Type="http://schemas.openxmlformats.org/officeDocument/2006/relationships/slideLayout" Target="../slideLayouts/slideLayout164.xml"/><Relationship Id="rId76" Type="http://schemas.openxmlformats.org/officeDocument/2006/relationships/slideLayout" Target="../slideLayouts/slideLayout172.xml"/><Relationship Id="rId84" Type="http://schemas.openxmlformats.org/officeDocument/2006/relationships/slideLayout" Target="../slideLayouts/slideLayout180.xml"/><Relationship Id="rId89" Type="http://schemas.openxmlformats.org/officeDocument/2006/relationships/slideLayout" Target="../slideLayouts/slideLayout185.xml"/><Relationship Id="rId97" Type="http://schemas.openxmlformats.org/officeDocument/2006/relationships/theme" Target="../theme/theme2.xml"/><Relationship Id="rId7" Type="http://schemas.openxmlformats.org/officeDocument/2006/relationships/slideLayout" Target="../slideLayouts/slideLayout103.xml"/><Relationship Id="rId71" Type="http://schemas.openxmlformats.org/officeDocument/2006/relationships/slideLayout" Target="../slideLayouts/slideLayout167.xml"/><Relationship Id="rId92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9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07.xml"/><Relationship Id="rId24" Type="http://schemas.openxmlformats.org/officeDocument/2006/relationships/slideLayout" Target="../slideLayouts/slideLayout120.xml"/><Relationship Id="rId32" Type="http://schemas.openxmlformats.org/officeDocument/2006/relationships/slideLayout" Target="../slideLayouts/slideLayout128.xml"/><Relationship Id="rId37" Type="http://schemas.openxmlformats.org/officeDocument/2006/relationships/slideLayout" Target="../slideLayouts/slideLayout133.xml"/><Relationship Id="rId40" Type="http://schemas.openxmlformats.org/officeDocument/2006/relationships/slideLayout" Target="../slideLayouts/slideLayout136.xml"/><Relationship Id="rId45" Type="http://schemas.openxmlformats.org/officeDocument/2006/relationships/slideLayout" Target="../slideLayouts/slideLayout141.xml"/><Relationship Id="rId53" Type="http://schemas.openxmlformats.org/officeDocument/2006/relationships/slideLayout" Target="../slideLayouts/slideLayout149.xml"/><Relationship Id="rId58" Type="http://schemas.openxmlformats.org/officeDocument/2006/relationships/slideLayout" Target="../slideLayouts/slideLayout154.xml"/><Relationship Id="rId66" Type="http://schemas.openxmlformats.org/officeDocument/2006/relationships/slideLayout" Target="../slideLayouts/slideLayout162.xml"/><Relationship Id="rId74" Type="http://schemas.openxmlformats.org/officeDocument/2006/relationships/slideLayout" Target="../slideLayouts/slideLayout170.xml"/><Relationship Id="rId79" Type="http://schemas.openxmlformats.org/officeDocument/2006/relationships/slideLayout" Target="../slideLayouts/slideLayout175.xml"/><Relationship Id="rId87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01.xml"/><Relationship Id="rId61" Type="http://schemas.openxmlformats.org/officeDocument/2006/relationships/slideLayout" Target="../slideLayouts/slideLayout157.xml"/><Relationship Id="rId82" Type="http://schemas.openxmlformats.org/officeDocument/2006/relationships/slideLayout" Target="../slideLayouts/slideLayout178.xml"/><Relationship Id="rId90" Type="http://schemas.openxmlformats.org/officeDocument/2006/relationships/slideLayout" Target="../slideLayouts/slideLayout186.xml"/><Relationship Id="rId95" Type="http://schemas.openxmlformats.org/officeDocument/2006/relationships/slideLayout" Target="../slideLayouts/slideLayout191.xml"/><Relationship Id="rId1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10.xml"/><Relationship Id="rId22" Type="http://schemas.openxmlformats.org/officeDocument/2006/relationships/slideLayout" Target="../slideLayouts/slideLayout118.xml"/><Relationship Id="rId27" Type="http://schemas.openxmlformats.org/officeDocument/2006/relationships/slideLayout" Target="../slideLayouts/slideLayout123.xml"/><Relationship Id="rId30" Type="http://schemas.openxmlformats.org/officeDocument/2006/relationships/slideLayout" Target="../slideLayouts/slideLayout126.xml"/><Relationship Id="rId35" Type="http://schemas.openxmlformats.org/officeDocument/2006/relationships/slideLayout" Target="../slideLayouts/slideLayout131.xml"/><Relationship Id="rId43" Type="http://schemas.openxmlformats.org/officeDocument/2006/relationships/slideLayout" Target="../slideLayouts/slideLayout139.xml"/><Relationship Id="rId48" Type="http://schemas.openxmlformats.org/officeDocument/2006/relationships/slideLayout" Target="../slideLayouts/slideLayout144.xml"/><Relationship Id="rId56" Type="http://schemas.openxmlformats.org/officeDocument/2006/relationships/slideLayout" Target="../slideLayouts/slideLayout152.xml"/><Relationship Id="rId64" Type="http://schemas.openxmlformats.org/officeDocument/2006/relationships/slideLayout" Target="../slideLayouts/slideLayout160.xml"/><Relationship Id="rId69" Type="http://schemas.openxmlformats.org/officeDocument/2006/relationships/slideLayout" Target="../slideLayouts/slideLayout165.xml"/><Relationship Id="rId77" Type="http://schemas.openxmlformats.org/officeDocument/2006/relationships/slideLayout" Target="../slideLayouts/slideLayout173.xml"/><Relationship Id="rId8" Type="http://schemas.openxmlformats.org/officeDocument/2006/relationships/slideLayout" Target="../slideLayouts/slideLayout104.xml"/><Relationship Id="rId51" Type="http://schemas.openxmlformats.org/officeDocument/2006/relationships/slideLayout" Target="../slideLayouts/slideLayout147.xml"/><Relationship Id="rId72" Type="http://schemas.openxmlformats.org/officeDocument/2006/relationships/slideLayout" Target="../slideLayouts/slideLayout168.xml"/><Relationship Id="rId80" Type="http://schemas.openxmlformats.org/officeDocument/2006/relationships/slideLayout" Target="../slideLayouts/slideLayout176.xml"/><Relationship Id="rId85" Type="http://schemas.openxmlformats.org/officeDocument/2006/relationships/slideLayout" Target="../slideLayouts/slideLayout181.xml"/><Relationship Id="rId93" Type="http://schemas.openxmlformats.org/officeDocument/2006/relationships/slideLayout" Target="../slideLayouts/slideLayout189.xml"/><Relationship Id="rId98" Type="http://schemas.openxmlformats.org/officeDocument/2006/relationships/image" Target="../media/image1.png"/><Relationship Id="rId3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5" Type="http://schemas.openxmlformats.org/officeDocument/2006/relationships/slideLayout" Target="../slideLayouts/slideLayout121.xml"/><Relationship Id="rId33" Type="http://schemas.openxmlformats.org/officeDocument/2006/relationships/slideLayout" Target="../slideLayouts/slideLayout129.xml"/><Relationship Id="rId38" Type="http://schemas.openxmlformats.org/officeDocument/2006/relationships/slideLayout" Target="../slideLayouts/slideLayout134.xml"/><Relationship Id="rId46" Type="http://schemas.openxmlformats.org/officeDocument/2006/relationships/slideLayout" Target="../slideLayouts/slideLayout142.xml"/><Relationship Id="rId59" Type="http://schemas.openxmlformats.org/officeDocument/2006/relationships/slideLayout" Target="../slideLayouts/slideLayout155.xml"/><Relationship Id="rId67" Type="http://schemas.openxmlformats.org/officeDocument/2006/relationships/slideLayout" Target="../slideLayouts/slideLayout163.xml"/><Relationship Id="rId20" Type="http://schemas.openxmlformats.org/officeDocument/2006/relationships/slideLayout" Target="../slideLayouts/slideLayout116.xml"/><Relationship Id="rId41" Type="http://schemas.openxmlformats.org/officeDocument/2006/relationships/slideLayout" Target="../slideLayouts/slideLayout137.xml"/><Relationship Id="rId54" Type="http://schemas.openxmlformats.org/officeDocument/2006/relationships/slideLayout" Target="../slideLayouts/slideLayout150.xml"/><Relationship Id="rId62" Type="http://schemas.openxmlformats.org/officeDocument/2006/relationships/slideLayout" Target="../slideLayouts/slideLayout158.xml"/><Relationship Id="rId70" Type="http://schemas.openxmlformats.org/officeDocument/2006/relationships/slideLayout" Target="../slideLayouts/slideLayout166.xml"/><Relationship Id="rId75" Type="http://schemas.openxmlformats.org/officeDocument/2006/relationships/slideLayout" Target="../slideLayouts/slideLayout171.xml"/><Relationship Id="rId83" Type="http://schemas.openxmlformats.org/officeDocument/2006/relationships/slideLayout" Target="../slideLayouts/slideLayout179.xml"/><Relationship Id="rId88" Type="http://schemas.openxmlformats.org/officeDocument/2006/relationships/slideLayout" Target="../slideLayouts/slideLayout184.xml"/><Relationship Id="rId91" Type="http://schemas.openxmlformats.org/officeDocument/2006/relationships/slideLayout" Target="../slideLayouts/slideLayout187.xml"/><Relationship Id="rId96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5" Type="http://schemas.openxmlformats.org/officeDocument/2006/relationships/slideLayout" Target="../slideLayouts/slideLayout111.xml"/><Relationship Id="rId23" Type="http://schemas.openxmlformats.org/officeDocument/2006/relationships/slideLayout" Target="../slideLayouts/slideLayout119.xml"/><Relationship Id="rId28" Type="http://schemas.openxmlformats.org/officeDocument/2006/relationships/slideLayout" Target="../slideLayouts/slideLayout124.xml"/><Relationship Id="rId36" Type="http://schemas.openxmlformats.org/officeDocument/2006/relationships/slideLayout" Target="../slideLayouts/slideLayout132.xml"/><Relationship Id="rId49" Type="http://schemas.openxmlformats.org/officeDocument/2006/relationships/slideLayout" Target="../slideLayouts/slideLayout145.xml"/><Relationship Id="rId57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06.xml"/><Relationship Id="rId31" Type="http://schemas.openxmlformats.org/officeDocument/2006/relationships/slideLayout" Target="../slideLayouts/slideLayout127.xml"/><Relationship Id="rId44" Type="http://schemas.openxmlformats.org/officeDocument/2006/relationships/slideLayout" Target="../slideLayouts/slideLayout140.xml"/><Relationship Id="rId52" Type="http://schemas.openxmlformats.org/officeDocument/2006/relationships/slideLayout" Target="../slideLayouts/slideLayout148.xml"/><Relationship Id="rId60" Type="http://schemas.openxmlformats.org/officeDocument/2006/relationships/slideLayout" Target="../slideLayouts/slideLayout156.xml"/><Relationship Id="rId65" Type="http://schemas.openxmlformats.org/officeDocument/2006/relationships/slideLayout" Target="../slideLayouts/slideLayout161.xml"/><Relationship Id="rId73" Type="http://schemas.openxmlformats.org/officeDocument/2006/relationships/slideLayout" Target="../slideLayouts/slideLayout169.xml"/><Relationship Id="rId78" Type="http://schemas.openxmlformats.org/officeDocument/2006/relationships/slideLayout" Target="../slideLayouts/slideLayout174.xml"/><Relationship Id="rId81" Type="http://schemas.openxmlformats.org/officeDocument/2006/relationships/slideLayout" Target="../slideLayouts/slideLayout177.xml"/><Relationship Id="rId86" Type="http://schemas.openxmlformats.org/officeDocument/2006/relationships/slideLayout" Target="../slideLayouts/slideLayout182.xml"/><Relationship Id="rId94" Type="http://schemas.openxmlformats.org/officeDocument/2006/relationships/slideLayout" Target="../slideLayouts/slideLayout190.xml"/><Relationship Id="rId99" Type="http://schemas.openxmlformats.org/officeDocument/2006/relationships/image" Target="../media/image2.png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39" Type="http://schemas.openxmlformats.org/officeDocument/2006/relationships/slideLayout" Target="../slideLayouts/slideLayout1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0.xml"/><Relationship Id="rId13" Type="http://schemas.openxmlformats.org/officeDocument/2006/relationships/slideLayout" Target="../slideLayouts/slideLayout205.xml"/><Relationship Id="rId18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18.xml"/><Relationship Id="rId39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195.xml"/><Relationship Id="rId21" Type="http://schemas.openxmlformats.org/officeDocument/2006/relationships/slideLayout" Target="../slideLayouts/slideLayout213.xml"/><Relationship Id="rId34" Type="http://schemas.openxmlformats.org/officeDocument/2006/relationships/slideLayout" Target="../slideLayouts/slideLayout226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99.xml"/><Relationship Id="rId12" Type="http://schemas.openxmlformats.org/officeDocument/2006/relationships/slideLayout" Target="../slideLayouts/slideLayout204.xml"/><Relationship Id="rId17" Type="http://schemas.openxmlformats.org/officeDocument/2006/relationships/slideLayout" Target="../slideLayouts/slideLayout209.xml"/><Relationship Id="rId25" Type="http://schemas.openxmlformats.org/officeDocument/2006/relationships/slideLayout" Target="../slideLayouts/slideLayout217.xml"/><Relationship Id="rId33" Type="http://schemas.openxmlformats.org/officeDocument/2006/relationships/slideLayout" Target="../slideLayouts/slideLayout225.xml"/><Relationship Id="rId38" Type="http://schemas.openxmlformats.org/officeDocument/2006/relationships/slideLayout" Target="../slideLayouts/slideLayout230.xml"/><Relationship Id="rId2" Type="http://schemas.openxmlformats.org/officeDocument/2006/relationships/slideLayout" Target="../slideLayouts/slideLayout194.xml"/><Relationship Id="rId16" Type="http://schemas.openxmlformats.org/officeDocument/2006/relationships/slideLayout" Target="../slideLayouts/slideLayout208.xml"/><Relationship Id="rId20" Type="http://schemas.openxmlformats.org/officeDocument/2006/relationships/slideLayout" Target="../slideLayouts/slideLayout212.xml"/><Relationship Id="rId29" Type="http://schemas.openxmlformats.org/officeDocument/2006/relationships/slideLayout" Target="../slideLayouts/slideLayout221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93.xml"/><Relationship Id="rId6" Type="http://schemas.openxmlformats.org/officeDocument/2006/relationships/slideLayout" Target="../slideLayouts/slideLayout198.xml"/><Relationship Id="rId11" Type="http://schemas.openxmlformats.org/officeDocument/2006/relationships/slideLayout" Target="../slideLayouts/slideLayout203.xml"/><Relationship Id="rId24" Type="http://schemas.openxmlformats.org/officeDocument/2006/relationships/slideLayout" Target="../slideLayouts/slideLayout216.xml"/><Relationship Id="rId32" Type="http://schemas.openxmlformats.org/officeDocument/2006/relationships/slideLayout" Target="../slideLayouts/slideLayout224.xml"/><Relationship Id="rId37" Type="http://schemas.openxmlformats.org/officeDocument/2006/relationships/slideLayout" Target="../slideLayouts/slideLayout229.xml"/><Relationship Id="rId40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197.xml"/><Relationship Id="rId15" Type="http://schemas.openxmlformats.org/officeDocument/2006/relationships/slideLayout" Target="../slideLayouts/slideLayout207.xml"/><Relationship Id="rId23" Type="http://schemas.openxmlformats.org/officeDocument/2006/relationships/slideLayout" Target="../slideLayouts/slideLayout215.xml"/><Relationship Id="rId28" Type="http://schemas.openxmlformats.org/officeDocument/2006/relationships/slideLayout" Target="../slideLayouts/slideLayout220.xml"/><Relationship Id="rId36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02.xml"/><Relationship Id="rId19" Type="http://schemas.openxmlformats.org/officeDocument/2006/relationships/slideLayout" Target="../slideLayouts/slideLayout211.xml"/><Relationship Id="rId31" Type="http://schemas.openxmlformats.org/officeDocument/2006/relationships/slideLayout" Target="../slideLayouts/slideLayout223.xml"/><Relationship Id="rId4" Type="http://schemas.openxmlformats.org/officeDocument/2006/relationships/slideLayout" Target="../slideLayouts/slideLayout196.xml"/><Relationship Id="rId9" Type="http://schemas.openxmlformats.org/officeDocument/2006/relationships/slideLayout" Target="../slideLayouts/slideLayout201.xml"/><Relationship Id="rId14" Type="http://schemas.openxmlformats.org/officeDocument/2006/relationships/slideLayout" Target="../slideLayouts/slideLayout206.xml"/><Relationship Id="rId22" Type="http://schemas.openxmlformats.org/officeDocument/2006/relationships/slideLayout" Target="../slideLayouts/slideLayout214.xml"/><Relationship Id="rId27" Type="http://schemas.openxmlformats.org/officeDocument/2006/relationships/slideLayout" Target="../slideLayouts/slideLayout219.xml"/><Relationship Id="rId30" Type="http://schemas.openxmlformats.org/officeDocument/2006/relationships/slideLayout" Target="../slideLayouts/slideLayout222.xml"/><Relationship Id="rId35" Type="http://schemas.openxmlformats.org/officeDocument/2006/relationships/slideLayout" Target="../slideLayouts/slideLayout227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5577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8529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简单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组合图形的面积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00" action="ppaction://hlinksldjump"/>
            </p:cNvPr>
            <p:cNvPicPr>
              <a:picLocks noChangeAspect="1"/>
            </p:cNvPicPr>
            <p:nvPr/>
          </p:nvPicPr>
          <p:blipFill>
            <a:blip r:embed="rId10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0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8177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769" r:id="rId55"/>
    <p:sldLayoutId id="2147483770" r:id="rId56"/>
    <p:sldLayoutId id="2147483771" r:id="rId57"/>
    <p:sldLayoutId id="2147483772" r:id="rId58"/>
    <p:sldLayoutId id="2147483773" r:id="rId59"/>
    <p:sldLayoutId id="2147483774" r:id="rId60"/>
    <p:sldLayoutId id="2147483775" r:id="rId61"/>
    <p:sldLayoutId id="2147483776" r:id="rId62"/>
    <p:sldLayoutId id="2147483777" r:id="rId63"/>
    <p:sldLayoutId id="2147483778" r:id="rId64"/>
    <p:sldLayoutId id="2147483779" r:id="rId65"/>
    <p:sldLayoutId id="2147483780" r:id="rId66"/>
    <p:sldLayoutId id="2147483781" r:id="rId67"/>
    <p:sldLayoutId id="2147483782" r:id="rId68"/>
    <p:sldLayoutId id="2147483783" r:id="rId69"/>
    <p:sldLayoutId id="2147483784" r:id="rId70"/>
    <p:sldLayoutId id="2147483785" r:id="rId71"/>
    <p:sldLayoutId id="2147483786" r:id="rId72"/>
    <p:sldLayoutId id="2147483787" r:id="rId73"/>
    <p:sldLayoutId id="2147483788" r:id="rId74"/>
    <p:sldLayoutId id="2147483789" r:id="rId75"/>
    <p:sldLayoutId id="2147483790" r:id="rId76"/>
    <p:sldLayoutId id="2147483791" r:id="rId77"/>
    <p:sldLayoutId id="2147483792" r:id="rId78"/>
    <p:sldLayoutId id="2147483793" r:id="rId79"/>
    <p:sldLayoutId id="2147483794" r:id="rId80"/>
    <p:sldLayoutId id="2147483795" r:id="rId81"/>
    <p:sldLayoutId id="2147483796" r:id="rId82"/>
    <p:sldLayoutId id="2147483676" r:id="rId83"/>
    <p:sldLayoutId id="2147483677" r:id="rId84"/>
    <p:sldLayoutId id="2147483678" r:id="rId85"/>
    <p:sldLayoutId id="2147483679" r:id="rId86"/>
    <p:sldLayoutId id="2147483680" r:id="rId87"/>
    <p:sldLayoutId id="2147483681" r:id="rId88"/>
    <p:sldLayoutId id="2147483682" r:id="rId89"/>
    <p:sldLayoutId id="2147483707" r:id="rId90"/>
    <p:sldLayoutId id="2147483708" r:id="rId91"/>
    <p:sldLayoutId id="2147483709" r:id="rId92"/>
    <p:sldLayoutId id="2147483710" r:id="rId93"/>
    <p:sldLayoutId id="2147483711" r:id="rId94"/>
    <p:sldLayoutId id="2147483712" r:id="rId95"/>
    <p:sldLayoutId id="2147483713" r:id="rId9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5577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8529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简单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组合图形的面积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9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  <p:sldLayoutId id="2147483858" r:id="rId20"/>
    <p:sldLayoutId id="2147483859" r:id="rId21"/>
    <p:sldLayoutId id="2147483860" r:id="rId22"/>
    <p:sldLayoutId id="2147483861" r:id="rId23"/>
    <p:sldLayoutId id="2147483862" r:id="rId24"/>
    <p:sldLayoutId id="2147483863" r:id="rId25"/>
    <p:sldLayoutId id="2147483864" r:id="rId26"/>
    <p:sldLayoutId id="2147483865" r:id="rId27"/>
    <p:sldLayoutId id="2147483866" r:id="rId28"/>
    <p:sldLayoutId id="2147483867" r:id="rId29"/>
    <p:sldLayoutId id="2147483868" r:id="rId30"/>
    <p:sldLayoutId id="2147483869" r:id="rId31"/>
    <p:sldLayoutId id="2147483870" r:id="rId32"/>
    <p:sldLayoutId id="2147483871" r:id="rId33"/>
    <p:sldLayoutId id="2147483872" r:id="rId34"/>
    <p:sldLayoutId id="2147483873" r:id="rId35"/>
    <p:sldLayoutId id="2147483874" r:id="rId36"/>
    <p:sldLayoutId id="2147483875" r:id="rId37"/>
    <p:sldLayoutId id="2147483876" r:id="rId38"/>
    <p:sldLayoutId id="2147483877" r:id="rId39"/>
    <p:sldLayoutId id="2147483878" r:id="rId40"/>
    <p:sldLayoutId id="2147483879" r:id="rId41"/>
    <p:sldLayoutId id="2147483880" r:id="rId42"/>
    <p:sldLayoutId id="2147483881" r:id="rId43"/>
    <p:sldLayoutId id="2147483882" r:id="rId44"/>
    <p:sldLayoutId id="2147483883" r:id="rId45"/>
    <p:sldLayoutId id="2147483884" r:id="rId46"/>
    <p:sldLayoutId id="2147483885" r:id="rId47"/>
    <p:sldLayoutId id="2147483886" r:id="rId48"/>
    <p:sldLayoutId id="2147483887" r:id="rId49"/>
    <p:sldLayoutId id="2147483888" r:id="rId50"/>
    <p:sldLayoutId id="2147483889" r:id="rId51"/>
    <p:sldLayoutId id="2147483890" r:id="rId52"/>
    <p:sldLayoutId id="2147483891" r:id="rId53"/>
    <p:sldLayoutId id="2147483892" r:id="rId54"/>
    <p:sldLayoutId id="2147483893" r:id="rId55"/>
    <p:sldLayoutId id="2147483894" r:id="rId56"/>
    <p:sldLayoutId id="2147483895" r:id="rId57"/>
    <p:sldLayoutId id="2147483896" r:id="rId58"/>
    <p:sldLayoutId id="2147483897" r:id="rId59"/>
    <p:sldLayoutId id="2147483898" r:id="rId60"/>
    <p:sldLayoutId id="2147483899" r:id="rId61"/>
    <p:sldLayoutId id="2147483900" r:id="rId62"/>
    <p:sldLayoutId id="2147483901" r:id="rId63"/>
    <p:sldLayoutId id="2147483902" r:id="rId64"/>
    <p:sldLayoutId id="2147483903" r:id="rId65"/>
    <p:sldLayoutId id="2147483904" r:id="rId66"/>
    <p:sldLayoutId id="2147483905" r:id="rId67"/>
    <p:sldLayoutId id="2147483906" r:id="rId68"/>
    <p:sldLayoutId id="2147483907" r:id="rId69"/>
    <p:sldLayoutId id="2147483908" r:id="rId70"/>
    <p:sldLayoutId id="2147483909" r:id="rId71"/>
    <p:sldLayoutId id="2147483910" r:id="rId72"/>
    <p:sldLayoutId id="2147483911" r:id="rId73"/>
    <p:sldLayoutId id="2147483912" r:id="rId74"/>
    <p:sldLayoutId id="2147483913" r:id="rId75"/>
    <p:sldLayoutId id="2147483914" r:id="rId76"/>
    <p:sldLayoutId id="2147483915" r:id="rId77"/>
    <p:sldLayoutId id="2147483916" r:id="rId78"/>
    <p:sldLayoutId id="2147483917" r:id="rId79"/>
    <p:sldLayoutId id="2147483918" r:id="rId80"/>
    <p:sldLayoutId id="2147483919" r:id="rId81"/>
    <p:sldLayoutId id="2147483920" r:id="rId82"/>
    <p:sldLayoutId id="2147483921" r:id="rId83"/>
    <p:sldLayoutId id="2147483922" r:id="rId84"/>
    <p:sldLayoutId id="2147483923" r:id="rId85"/>
    <p:sldLayoutId id="2147483924" r:id="rId86"/>
    <p:sldLayoutId id="2147483925" r:id="rId87"/>
    <p:sldLayoutId id="2147483926" r:id="rId88"/>
    <p:sldLayoutId id="2147483927" r:id="rId89"/>
    <p:sldLayoutId id="2147483928" r:id="rId90"/>
    <p:sldLayoutId id="2147483929" r:id="rId91"/>
    <p:sldLayoutId id="2147483930" r:id="rId92"/>
    <p:sldLayoutId id="2147483931" r:id="rId93"/>
    <p:sldLayoutId id="2147483932" r:id="rId94"/>
    <p:sldLayoutId id="2147483933" r:id="rId95"/>
    <p:sldLayoutId id="2147483934" r:id="rId9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057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  <p:sldLayoutId id="2147483815" r:id="rId18"/>
    <p:sldLayoutId id="2147483816" r:id="rId19"/>
    <p:sldLayoutId id="2147483817" r:id="rId20"/>
    <p:sldLayoutId id="2147483818" r:id="rId21"/>
    <p:sldLayoutId id="2147483819" r:id="rId22"/>
    <p:sldLayoutId id="2147483820" r:id="rId23"/>
    <p:sldLayoutId id="2147483821" r:id="rId24"/>
    <p:sldLayoutId id="2147483822" r:id="rId25"/>
    <p:sldLayoutId id="2147483823" r:id="rId26"/>
    <p:sldLayoutId id="2147483824" r:id="rId27"/>
    <p:sldLayoutId id="2147483825" r:id="rId28"/>
    <p:sldLayoutId id="2147483826" r:id="rId29"/>
    <p:sldLayoutId id="2147483827" r:id="rId30"/>
    <p:sldLayoutId id="2147483828" r:id="rId31"/>
    <p:sldLayoutId id="2147483829" r:id="rId32"/>
    <p:sldLayoutId id="2147483830" r:id="rId33"/>
    <p:sldLayoutId id="2147483831" r:id="rId34"/>
    <p:sldLayoutId id="2147483832" r:id="rId35"/>
    <p:sldLayoutId id="2147483833" r:id="rId36"/>
    <p:sldLayoutId id="2147483834" r:id="rId37"/>
    <p:sldLayoutId id="2147483835" r:id="rId38"/>
    <p:sldLayoutId id="2147483836" r:id="rId39"/>
    <p:sldLayoutId id="2147483837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3.xml"/><Relationship Id="rId7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04.xml"/><Relationship Id="rId6" Type="http://schemas.openxmlformats.org/officeDocument/2006/relationships/slide" Target="slide13.xml"/><Relationship Id="rId5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0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4349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简单组合图形的面积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  <a:ea typeface="宋体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365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80566" y="483518"/>
            <a:ext cx="79633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量出需要的数据（取整毫米数），计算涂色部分的面积。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238153" y="242773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36"/>
          <a:stretch/>
        </p:blipFill>
        <p:spPr bwMode="auto">
          <a:xfrm>
            <a:off x="1882287" y="912519"/>
            <a:ext cx="2185657" cy="1346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52135"/>
            <a:ext cx="2016224" cy="123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2"/>
          <p:cNvSpPr txBox="1"/>
          <p:nvPr/>
        </p:nvSpPr>
        <p:spPr>
          <a:xfrm>
            <a:off x="1763688" y="1898526"/>
            <a:ext cx="26320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大半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圆面积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：</a:t>
            </a:r>
          </a:p>
        </p:txBody>
      </p:sp>
      <p:sp>
        <p:nvSpPr>
          <p:cNvPr id="27" name="TextBox 22"/>
          <p:cNvSpPr txBox="1"/>
          <p:nvPr/>
        </p:nvSpPr>
        <p:spPr>
          <a:xfrm>
            <a:off x="1082382" y="2499742"/>
            <a:ext cx="337343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11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121÷2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379.94÷2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189.97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（平方毫米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sp>
        <p:nvSpPr>
          <p:cNvPr id="28" name="TextBox 22"/>
          <p:cNvSpPr txBox="1"/>
          <p:nvPr/>
        </p:nvSpPr>
        <p:spPr>
          <a:xfrm>
            <a:off x="4793307" y="1898526"/>
            <a:ext cx="26463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小半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圆面积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：</a:t>
            </a:r>
          </a:p>
        </p:txBody>
      </p:sp>
      <p:sp>
        <p:nvSpPr>
          <p:cNvPr id="29" name="TextBox 22"/>
          <p:cNvSpPr txBox="1"/>
          <p:nvPr/>
        </p:nvSpPr>
        <p:spPr>
          <a:xfrm>
            <a:off x="755576" y="3939902"/>
            <a:ext cx="75276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涂色部分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面积：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189.97-47.4925=142.4775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平方毫米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endParaRPr 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4018191" y="2499742"/>
            <a:ext cx="432048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×（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11÷2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30.25÷2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94.985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÷2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47.4925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（平方毫米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453348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33874" y="525909"/>
            <a:ext cx="8054550" cy="1807712"/>
            <a:chOff x="333874" y="525909"/>
            <a:chExt cx="8054550" cy="1807712"/>
          </a:xfrm>
        </p:grpSpPr>
        <p:sp>
          <p:nvSpPr>
            <p:cNvPr id="36" name="TextBox 22"/>
            <p:cNvSpPr txBox="1">
              <a:spLocks noChangeArrowheads="1"/>
            </p:cNvSpPr>
            <p:nvPr/>
          </p:nvSpPr>
          <p:spPr bwMode="auto">
            <a:xfrm>
              <a:off x="333874" y="525909"/>
              <a:ext cx="80545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4.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量出需要的数据（取整毫米数），计算涂色部分的面积。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50" r="36100"/>
            <a:stretch/>
          </p:blipFill>
          <p:spPr bwMode="auto">
            <a:xfrm>
              <a:off x="3107382" y="987574"/>
              <a:ext cx="2479502" cy="1346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981" y="987574"/>
            <a:ext cx="2482903" cy="157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921398" y="215586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22"/>
          <p:cNvSpPr txBox="1"/>
          <p:nvPr/>
        </p:nvSpPr>
        <p:spPr>
          <a:xfrm>
            <a:off x="1187624" y="2733005"/>
            <a:ext cx="26320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长方形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面积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：</a:t>
            </a:r>
          </a:p>
        </p:txBody>
      </p:sp>
      <p:sp>
        <p:nvSpPr>
          <p:cNvPr id="21" name="TextBox 22"/>
          <p:cNvSpPr txBox="1"/>
          <p:nvPr/>
        </p:nvSpPr>
        <p:spPr>
          <a:xfrm>
            <a:off x="4388705" y="2997988"/>
            <a:ext cx="337343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×（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16÷2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64÷2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100.48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（平方毫米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93307" y="2660997"/>
            <a:ext cx="26463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半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圆面积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：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860818" y="4126309"/>
            <a:ext cx="75276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涂色部分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面积：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384+100.48=484.48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平方毫米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endParaRPr 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683568" y="3190205"/>
            <a:ext cx="3813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24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16=384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（平方毫米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1216371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95536" y="537523"/>
            <a:ext cx="8064896" cy="2322259"/>
            <a:chOff x="395536" y="537523"/>
            <a:chExt cx="8064896" cy="2322259"/>
          </a:xfrm>
        </p:grpSpPr>
        <p:sp>
          <p:nvSpPr>
            <p:cNvPr id="36" name="TextBox 22"/>
            <p:cNvSpPr txBox="1">
              <a:spLocks noChangeArrowheads="1"/>
            </p:cNvSpPr>
            <p:nvPr/>
          </p:nvSpPr>
          <p:spPr bwMode="auto">
            <a:xfrm>
              <a:off x="395536" y="537523"/>
              <a:ext cx="806489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</a:rPr>
                <a:t>4.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</a:rPr>
                <a:t>量出需要的数据（取整毫米数），计算涂色部分的面积。</a:t>
              </a:r>
              <a:endPara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194" r="1789"/>
            <a:stretch/>
          </p:blipFill>
          <p:spPr bwMode="auto">
            <a:xfrm>
              <a:off x="3131840" y="1513735"/>
              <a:ext cx="2174272" cy="1346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9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98884" y="2256207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22"/>
          <p:cNvSpPr txBox="1"/>
          <p:nvPr/>
        </p:nvSpPr>
        <p:spPr>
          <a:xfrm>
            <a:off x="1187624" y="2715766"/>
            <a:ext cx="26320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三角形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面积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：</a:t>
            </a:r>
          </a:p>
        </p:txBody>
      </p:sp>
      <p:sp>
        <p:nvSpPr>
          <p:cNvPr id="21" name="TextBox 22"/>
          <p:cNvSpPr txBox="1"/>
          <p:nvPr/>
        </p:nvSpPr>
        <p:spPr>
          <a:xfrm>
            <a:off x="4726954" y="2931790"/>
            <a:ext cx="337343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14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196÷2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307.72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（平方毫米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38006" y="2499742"/>
            <a:ext cx="26463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半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圆面积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：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860818" y="4083918"/>
            <a:ext cx="75276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涂色部分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面积：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307.72-196=111.72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平方毫米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endParaRPr 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35496" y="3219822"/>
            <a:ext cx="47516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1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2×14÷2=196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（平方毫米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91630"/>
            <a:ext cx="2465351" cy="133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5171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2139702"/>
            <a:ext cx="631840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我学会了组合图形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面积的计算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043608" y="2787774"/>
            <a:ext cx="6519286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auto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根据图形间的关系，先算出相关部分的面积，再进行加减。</a:t>
            </a:r>
            <a:endParaRPr lang="zh-CN" altLang="zh-CN" sz="28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1259632" y="3564037"/>
            <a:ext cx="6519286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auto"/>
            <a:endParaRPr lang="en-US" altLang="zh-CN" sz="2400" spc="-100" noProof="1">
              <a:ea typeface="楷体" pitchFamily="49" charset="-122"/>
              <a:cs typeface="Times New Roman" pitchFamily="18" charset="0"/>
              <a:sym typeface="+mn-ea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16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975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1504919" y="2142814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2458772" y="1141734"/>
            <a:ext cx="3960440" cy="888043"/>
          </a:xfrm>
          <a:prstGeom prst="wedgeRoundRectCallout">
            <a:avLst>
              <a:gd name="adj1" fmla="val -40075"/>
              <a:gd name="adj2" fmla="val 7300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说说下面图形的阴影部分和哪几部分有关系。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092270" y="3908923"/>
            <a:ext cx="3462277" cy="792088"/>
          </a:xfrm>
          <a:prstGeom prst="wedgeRoundRectCallout">
            <a:avLst>
              <a:gd name="adj1" fmla="val 39576"/>
              <a:gd name="adj2" fmla="val -8459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阴影部分面积是长方形面积和圆形面积的差。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08175" y="2498350"/>
            <a:ext cx="1007442" cy="1194549"/>
          </a:xfrm>
          <a:prstGeom prst="rect">
            <a:avLst/>
          </a:prstGeom>
          <a:noFill/>
          <a:extLst/>
        </p:spPr>
      </p:pic>
      <p:grpSp>
        <p:nvGrpSpPr>
          <p:cNvPr id="5" name="组合 4"/>
          <p:cNvGrpSpPr/>
          <p:nvPr/>
        </p:nvGrpSpPr>
        <p:grpSpPr>
          <a:xfrm>
            <a:off x="3760032" y="2180731"/>
            <a:ext cx="2279991" cy="1512168"/>
            <a:chOff x="2796065" y="2067694"/>
            <a:chExt cx="2279991" cy="1512168"/>
          </a:xfrm>
          <a:noFill/>
        </p:grpSpPr>
        <p:sp>
          <p:nvSpPr>
            <p:cNvPr id="3" name="矩形 2"/>
            <p:cNvSpPr/>
            <p:nvPr/>
          </p:nvSpPr>
          <p:spPr>
            <a:xfrm>
              <a:off x="2796065" y="2067694"/>
              <a:ext cx="2279991" cy="151216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131840" y="2067694"/>
              <a:ext cx="1512168" cy="151216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974930" y="3248498"/>
            <a:ext cx="792088" cy="93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6" t="4332"/>
          <a:stretch>
            <a:fillRect/>
          </a:stretch>
        </p:blipFill>
        <p:spPr bwMode="auto">
          <a:xfrm>
            <a:off x="6605674" y="1625705"/>
            <a:ext cx="1765300" cy="170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2"/>
          <p:cNvSpPr txBox="1"/>
          <p:nvPr/>
        </p:nvSpPr>
        <p:spPr>
          <a:xfrm>
            <a:off x="2339752" y="555525"/>
            <a:ext cx="66852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右图是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一个圆环形铁片。它的外圆半径是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厘米，内圆半径是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厘米。你会求这个铁片的面积吗？</a:t>
            </a:r>
          </a:p>
        </p:txBody>
      </p:sp>
      <p:sp>
        <p:nvSpPr>
          <p:cNvPr id="29" name="AutoShape 34"/>
          <p:cNvSpPr>
            <a:spLocks noChangeArrowheads="1"/>
          </p:cNvSpPr>
          <p:nvPr/>
        </p:nvSpPr>
        <p:spPr bwMode="auto">
          <a:xfrm>
            <a:off x="2134196" y="1707654"/>
            <a:ext cx="2438400" cy="864096"/>
          </a:xfrm>
          <a:prstGeom prst="wedgeRoundRectCallout">
            <a:avLst>
              <a:gd name="adj1" fmla="val -61977"/>
              <a:gd name="adj2" fmla="val -9023"/>
              <a:gd name="adj3" fmla="val 16667"/>
            </a:avLst>
          </a:prstGeom>
          <a:noFill/>
          <a:ln w="12700">
            <a:solidFill>
              <a:srgbClr val="F08694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两个圆面积的差就是铁片的面积。</a:t>
            </a:r>
          </a:p>
        </p:txBody>
      </p:sp>
      <p:sp>
        <p:nvSpPr>
          <p:cNvPr id="32" name="TextBox 22"/>
          <p:cNvSpPr txBox="1"/>
          <p:nvPr/>
        </p:nvSpPr>
        <p:spPr>
          <a:xfrm>
            <a:off x="1750070" y="2571750"/>
            <a:ext cx="26320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外圆的面积：</a:t>
            </a:r>
          </a:p>
        </p:txBody>
      </p:sp>
      <p:sp>
        <p:nvSpPr>
          <p:cNvPr id="33" name="TextBox 22"/>
          <p:cNvSpPr txBox="1"/>
          <p:nvPr/>
        </p:nvSpPr>
        <p:spPr>
          <a:xfrm>
            <a:off x="1462038" y="2931790"/>
            <a:ext cx="3373438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 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10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100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（平方厘米）</a:t>
            </a:r>
          </a:p>
        </p:txBody>
      </p:sp>
      <p:sp>
        <p:nvSpPr>
          <p:cNvPr id="42" name="TextBox 22"/>
          <p:cNvSpPr txBox="1"/>
          <p:nvPr/>
        </p:nvSpPr>
        <p:spPr>
          <a:xfrm>
            <a:off x="4486374" y="2571750"/>
            <a:ext cx="26463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内圆的面积：</a:t>
            </a:r>
          </a:p>
        </p:txBody>
      </p:sp>
      <p:sp>
        <p:nvSpPr>
          <p:cNvPr id="43" name="TextBox 22"/>
          <p:cNvSpPr txBox="1"/>
          <p:nvPr/>
        </p:nvSpPr>
        <p:spPr>
          <a:xfrm>
            <a:off x="476499" y="4083918"/>
            <a:ext cx="40179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圆环形铁片的面积：</a:t>
            </a:r>
          </a:p>
        </p:txBody>
      </p:sp>
      <p:sp>
        <p:nvSpPr>
          <p:cNvPr id="44" name="TextBox 22"/>
          <p:cNvSpPr txBox="1"/>
          <p:nvPr/>
        </p:nvSpPr>
        <p:spPr>
          <a:xfrm>
            <a:off x="2771800" y="4083918"/>
            <a:ext cx="605631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 314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－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113.04=200.96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（平方厘米）</a:t>
            </a:r>
          </a:p>
        </p:txBody>
      </p:sp>
      <p:sp>
        <p:nvSpPr>
          <p:cNvPr id="45" name="TextBox 22"/>
          <p:cNvSpPr txBox="1"/>
          <p:nvPr/>
        </p:nvSpPr>
        <p:spPr>
          <a:xfrm>
            <a:off x="1678062" y="4443958"/>
            <a:ext cx="671036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答：这个铁片的面积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是       平方厘米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</p:txBody>
      </p:sp>
      <p:pic>
        <p:nvPicPr>
          <p:cNvPr id="46" name="图片 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2" t="66345" r="9785" b="13092"/>
          <a:stretch>
            <a:fillRect/>
          </a:stretch>
        </p:blipFill>
        <p:spPr bwMode="auto">
          <a:xfrm>
            <a:off x="4918422" y="4803998"/>
            <a:ext cx="938213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22"/>
          <p:cNvSpPr txBox="1"/>
          <p:nvPr/>
        </p:nvSpPr>
        <p:spPr>
          <a:xfrm>
            <a:off x="4724945" y="4443958"/>
            <a:ext cx="17192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200.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96</a:t>
            </a:r>
          </a:p>
        </p:txBody>
      </p:sp>
      <p:sp>
        <p:nvSpPr>
          <p:cNvPr id="48" name="TextBox 22"/>
          <p:cNvSpPr txBox="1"/>
          <p:nvPr/>
        </p:nvSpPr>
        <p:spPr>
          <a:xfrm>
            <a:off x="4486374" y="2894880"/>
            <a:ext cx="3667125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 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36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113.04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（平方厘米）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11560" y="987574"/>
            <a:ext cx="1166673" cy="1064551"/>
            <a:chOff x="670145" y="1457273"/>
            <a:chExt cx="1555361" cy="1419401"/>
          </a:xfrm>
        </p:grpSpPr>
        <p:pic>
          <p:nvPicPr>
            <p:cNvPr id="28" name="图片 27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19" y="2127006"/>
            <a:ext cx="897414" cy="128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/>
      <p:bldP spid="33" grpId="0"/>
      <p:bldP spid="42" grpId="0"/>
      <p:bldP spid="43" grpId="0"/>
      <p:bldP spid="44" grpId="0"/>
      <p:bldP spid="45" grpId="0"/>
      <p:bldP spid="47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5510213" y="3064708"/>
            <a:ext cx="792088" cy="93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6" t="4332"/>
          <a:stretch>
            <a:fillRect/>
          </a:stretch>
        </p:blipFill>
        <p:spPr bwMode="auto">
          <a:xfrm>
            <a:off x="6605674" y="1625705"/>
            <a:ext cx="1765300" cy="170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2"/>
          <p:cNvSpPr txBox="1"/>
          <p:nvPr/>
        </p:nvSpPr>
        <p:spPr>
          <a:xfrm>
            <a:off x="611560" y="516617"/>
            <a:ext cx="735806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右图是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一个圆环形铁片。它的外圆半径是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厘米，内圆半径是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厘米。你会求这个铁片的面积吗？</a:t>
            </a:r>
          </a:p>
        </p:txBody>
      </p:sp>
      <p:sp>
        <p:nvSpPr>
          <p:cNvPr id="29" name="AutoShape 34"/>
          <p:cNvSpPr>
            <a:spLocks noChangeArrowheads="1"/>
          </p:cNvSpPr>
          <p:nvPr/>
        </p:nvSpPr>
        <p:spPr bwMode="auto">
          <a:xfrm>
            <a:off x="1563087" y="1450379"/>
            <a:ext cx="2438400" cy="864096"/>
          </a:xfrm>
          <a:prstGeom prst="wedgeRoundRectCallout">
            <a:avLst>
              <a:gd name="adj1" fmla="val -61977"/>
              <a:gd name="adj2" fmla="val -9023"/>
              <a:gd name="adj3" fmla="val 16667"/>
            </a:avLst>
          </a:prstGeom>
          <a:noFill/>
          <a:ln w="12700">
            <a:solidFill>
              <a:srgbClr val="F08694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还有不同的计算方法吗？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TextBox 22"/>
          <p:cNvSpPr txBox="1"/>
          <p:nvPr/>
        </p:nvSpPr>
        <p:spPr>
          <a:xfrm>
            <a:off x="1331640" y="4155926"/>
            <a:ext cx="671036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答：这个铁片的面积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是       平方厘米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</p:txBody>
      </p:sp>
      <p:pic>
        <p:nvPicPr>
          <p:cNvPr id="46" name="图片 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2" t="66345" r="9785" b="13092"/>
          <a:stretch>
            <a:fillRect/>
          </a:stretch>
        </p:blipFill>
        <p:spPr bwMode="auto">
          <a:xfrm>
            <a:off x="4572000" y="4515966"/>
            <a:ext cx="938213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22"/>
          <p:cNvSpPr txBox="1"/>
          <p:nvPr/>
        </p:nvSpPr>
        <p:spPr>
          <a:xfrm>
            <a:off x="4431001" y="4198317"/>
            <a:ext cx="17192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200.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96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00051" y="2571750"/>
            <a:ext cx="4556125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 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×（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10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－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endParaRPr lang="zh-CN" altLang="en-US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×（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100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－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64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=200.96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（平方厘米）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8" y="1491630"/>
            <a:ext cx="897414" cy="128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4084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5" grpId="0"/>
      <p:bldP spid="47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62935" y="3554710"/>
            <a:ext cx="792088" cy="93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847" y="1645518"/>
            <a:ext cx="16668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818403" y="1092066"/>
            <a:ext cx="730408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1.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一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扇窗户由一个正方形和一个半圆形组合而成（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如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下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图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）。这扇窗户的面积是多少平方米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？</a:t>
            </a:r>
          </a:p>
        </p:txBody>
      </p:sp>
      <p:sp>
        <p:nvSpPr>
          <p:cNvPr id="33" name="TextBox 22"/>
          <p:cNvSpPr txBox="1"/>
          <p:nvPr/>
        </p:nvSpPr>
        <p:spPr>
          <a:xfrm>
            <a:off x="995132" y="1898526"/>
            <a:ext cx="35036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半圆面积：</a:t>
            </a:r>
          </a:p>
        </p:txBody>
      </p:sp>
      <p:sp>
        <p:nvSpPr>
          <p:cNvPr id="34" name="TextBox 22"/>
          <p:cNvSpPr txBox="1"/>
          <p:nvPr/>
        </p:nvSpPr>
        <p:spPr>
          <a:xfrm>
            <a:off x="2290860" y="1898526"/>
            <a:ext cx="5172075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 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×（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1.8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0.81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2.5434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1.2717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（平方米）</a:t>
            </a:r>
          </a:p>
        </p:txBody>
      </p:sp>
      <p:sp>
        <p:nvSpPr>
          <p:cNvPr id="35" name="TextBox 22"/>
          <p:cNvSpPr txBox="1"/>
          <p:nvPr/>
        </p:nvSpPr>
        <p:spPr>
          <a:xfrm>
            <a:off x="783654" y="3533577"/>
            <a:ext cx="386873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正方形面积：</a:t>
            </a:r>
          </a:p>
        </p:txBody>
      </p:sp>
      <p:sp>
        <p:nvSpPr>
          <p:cNvPr id="36" name="TextBox 22"/>
          <p:cNvSpPr txBox="1"/>
          <p:nvPr/>
        </p:nvSpPr>
        <p:spPr>
          <a:xfrm>
            <a:off x="2623566" y="3522464"/>
            <a:ext cx="62436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1.8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1.8= 3.24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（平方米）</a:t>
            </a:r>
          </a:p>
        </p:txBody>
      </p:sp>
      <p:sp>
        <p:nvSpPr>
          <p:cNvPr id="40" name="TextBox 22"/>
          <p:cNvSpPr txBox="1"/>
          <p:nvPr/>
        </p:nvSpPr>
        <p:spPr>
          <a:xfrm>
            <a:off x="766191" y="3876477"/>
            <a:ext cx="26955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窗户面积：</a:t>
            </a:r>
          </a:p>
        </p:txBody>
      </p:sp>
      <p:sp>
        <p:nvSpPr>
          <p:cNvPr id="41" name="TextBox 22"/>
          <p:cNvSpPr txBox="1"/>
          <p:nvPr/>
        </p:nvSpPr>
        <p:spPr>
          <a:xfrm>
            <a:off x="2598166" y="3897114"/>
            <a:ext cx="65103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1.2717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＋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3.24= 4.5117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（平方米）</a:t>
            </a:r>
          </a:p>
        </p:txBody>
      </p:sp>
      <p:sp>
        <p:nvSpPr>
          <p:cNvPr id="43" name="TextBox 22"/>
          <p:cNvSpPr txBox="1"/>
          <p:nvPr/>
        </p:nvSpPr>
        <p:spPr>
          <a:xfrm>
            <a:off x="766191" y="4274790"/>
            <a:ext cx="63976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答：这扇窗户的面积是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4.5117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平方米。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3" grpId="0"/>
      <p:bldP spid="34" grpId="0"/>
      <p:bldP spid="35" grpId="0"/>
      <p:bldP spid="36" grpId="0"/>
      <p:bldP spid="40" grpId="0"/>
      <p:bldP spid="41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740352" y="341709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54" y="1631881"/>
            <a:ext cx="1620838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2"/>
          <p:cNvSpPr txBox="1"/>
          <p:nvPr/>
        </p:nvSpPr>
        <p:spPr>
          <a:xfrm>
            <a:off x="606336" y="789016"/>
            <a:ext cx="577691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2.</a:t>
            </a:r>
            <a:r>
              <a:rPr lang="zh-CN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求</a:t>
            </a:r>
            <a:r>
              <a:rPr lang="zh-CN" sz="2800" b="1" noProof="1">
                <a:latin typeface="楷体" pitchFamily="49" charset="-122"/>
                <a:ea typeface="楷体" pitchFamily="49" charset="-122"/>
                <a:sym typeface="+mn-ea"/>
              </a:rPr>
              <a:t>涂色部分的面积。</a:t>
            </a:r>
            <a:r>
              <a:rPr lang="zh-CN" sz="28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（单位：</a:t>
            </a:r>
            <a:r>
              <a:rPr lang="en-US" altLang="zh-CN" sz="28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cm</a:t>
            </a:r>
            <a:r>
              <a:rPr lang="zh-CN" sz="28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2771800" y="1561830"/>
            <a:ext cx="5362284" cy="2666113"/>
            <a:chOff x="225" y="3208"/>
            <a:chExt cx="8444" cy="4197"/>
          </a:xfrm>
        </p:grpSpPr>
        <p:sp>
          <p:nvSpPr>
            <p:cNvPr id="23" name="TextBox 22"/>
            <p:cNvSpPr txBox="1"/>
            <p:nvPr/>
          </p:nvSpPr>
          <p:spPr>
            <a:xfrm>
              <a:off x="278" y="3208"/>
              <a:ext cx="3115" cy="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长方形面积：</a:t>
              </a:r>
            </a:p>
          </p:txBody>
        </p:sp>
        <p:sp>
          <p:nvSpPr>
            <p:cNvPr id="24" name="TextBox 22"/>
            <p:cNvSpPr txBox="1"/>
            <p:nvPr/>
          </p:nvSpPr>
          <p:spPr>
            <a:xfrm>
              <a:off x="2595" y="3208"/>
              <a:ext cx="5262" cy="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   8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×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8=32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（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cm</a:t>
              </a:r>
              <a:r>
                <a:rPr lang="en-US" altLang="zh-CN" sz="2200" b="1" baseline="42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）</a:t>
              </a:r>
            </a:p>
          </p:txBody>
        </p:sp>
        <p:sp>
          <p:nvSpPr>
            <p:cNvPr id="25" name="TextBox 22"/>
            <p:cNvSpPr txBox="1"/>
            <p:nvPr/>
          </p:nvSpPr>
          <p:spPr>
            <a:xfrm>
              <a:off x="225" y="3843"/>
              <a:ext cx="3115" cy="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半圆面积：</a:t>
              </a:r>
            </a:p>
          </p:txBody>
        </p:sp>
        <p:sp>
          <p:nvSpPr>
            <p:cNvPr id="26" name="TextBox 22"/>
            <p:cNvSpPr txBox="1"/>
            <p:nvPr/>
          </p:nvSpPr>
          <p:spPr>
            <a:xfrm>
              <a:off x="3047" y="3880"/>
              <a:ext cx="5622" cy="22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en-US" altLang="zh-CN" sz="22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×（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8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）</a:t>
              </a:r>
              <a:r>
                <a:rPr lang="en-US" altLang="zh-CN" sz="2200" b="1" baseline="66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endParaRPr lang="en-US" altLang="zh-CN" sz="2200" b="1" baseline="66000" noProof="1"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fontAlgn="auto"/>
              <a:r>
                <a:rPr lang="en-US" altLang="zh-CN" sz="22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=</a:t>
              </a:r>
              <a:r>
                <a:rPr lang="en-US" sz="22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×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16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</a:p>
            <a:p>
              <a:pPr fontAlgn="auto"/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=50.24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</a:p>
            <a:p>
              <a:pPr fontAlgn="auto"/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=25.12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（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cm</a:t>
              </a:r>
              <a:r>
                <a:rPr lang="en-US" altLang="zh-CN" sz="2200" b="1" baseline="42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）</a:t>
              </a:r>
            </a:p>
          </p:txBody>
        </p:sp>
        <p:sp>
          <p:nvSpPr>
            <p:cNvPr id="27" name="TextBox 22"/>
            <p:cNvSpPr txBox="1"/>
            <p:nvPr/>
          </p:nvSpPr>
          <p:spPr>
            <a:xfrm>
              <a:off x="260" y="6077"/>
              <a:ext cx="3760" cy="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涂色部分面积：</a:t>
              </a:r>
            </a:p>
          </p:txBody>
        </p:sp>
        <p:sp>
          <p:nvSpPr>
            <p:cNvPr id="28" name="TextBox 22"/>
            <p:cNvSpPr txBox="1"/>
            <p:nvPr/>
          </p:nvSpPr>
          <p:spPr>
            <a:xfrm>
              <a:off x="2319" y="6733"/>
              <a:ext cx="6350" cy="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   32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－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25.12=6.88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（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cm</a:t>
              </a:r>
              <a:r>
                <a:rPr lang="en-US" altLang="zh-CN" sz="2200" b="1" baseline="42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1330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901583" y="3069318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2"/>
          <p:cNvSpPr txBox="1"/>
          <p:nvPr/>
        </p:nvSpPr>
        <p:spPr>
          <a:xfrm>
            <a:off x="755576" y="754510"/>
            <a:ext cx="577691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2.</a:t>
            </a:r>
            <a:r>
              <a:rPr lang="zh-CN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求</a:t>
            </a:r>
            <a:r>
              <a:rPr lang="zh-CN" sz="2800" b="1" noProof="1">
                <a:latin typeface="楷体" pitchFamily="49" charset="-122"/>
                <a:ea typeface="楷体" pitchFamily="49" charset="-122"/>
                <a:sym typeface="+mn-ea"/>
              </a:rPr>
              <a:t>涂色部分的面积。</a:t>
            </a:r>
            <a:r>
              <a:rPr lang="zh-CN" sz="28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（单位：</a:t>
            </a:r>
            <a:r>
              <a:rPr lang="en-US" altLang="zh-CN" sz="28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cm</a:t>
            </a:r>
            <a:r>
              <a:rPr lang="zh-CN" sz="28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pic>
        <p:nvPicPr>
          <p:cNvPr id="19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685" y="1574606"/>
            <a:ext cx="162401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843808" y="1491630"/>
            <a:ext cx="5057775" cy="2664207"/>
            <a:chOff x="6849" y="3208"/>
            <a:chExt cx="7963" cy="4194"/>
          </a:xfrm>
        </p:grpSpPr>
        <p:sp>
          <p:nvSpPr>
            <p:cNvPr id="29" name="TextBox 22"/>
            <p:cNvSpPr txBox="1"/>
            <p:nvPr/>
          </p:nvSpPr>
          <p:spPr>
            <a:xfrm>
              <a:off x="6849" y="5370"/>
              <a:ext cx="2769" cy="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三角形面积：</a:t>
              </a:r>
            </a:p>
          </p:txBody>
        </p:sp>
        <p:sp>
          <p:nvSpPr>
            <p:cNvPr id="30" name="TextBox 22"/>
            <p:cNvSpPr txBox="1"/>
            <p:nvPr/>
          </p:nvSpPr>
          <p:spPr>
            <a:xfrm>
              <a:off x="9046" y="5370"/>
              <a:ext cx="5666" cy="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   6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×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6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2=18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（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cm</a:t>
              </a:r>
              <a:r>
                <a:rPr lang="en-US" altLang="zh-CN" sz="2200" b="1" baseline="42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）</a:t>
              </a:r>
            </a:p>
          </p:txBody>
        </p:sp>
        <p:sp>
          <p:nvSpPr>
            <p:cNvPr id="33" name="TextBox 22"/>
            <p:cNvSpPr txBox="1"/>
            <p:nvPr/>
          </p:nvSpPr>
          <p:spPr>
            <a:xfrm>
              <a:off x="6849" y="3208"/>
              <a:ext cx="2769" cy="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半圆面积：</a:t>
              </a:r>
            </a:p>
          </p:txBody>
        </p:sp>
        <p:sp>
          <p:nvSpPr>
            <p:cNvPr id="34" name="TextBox 22"/>
            <p:cNvSpPr txBox="1"/>
            <p:nvPr/>
          </p:nvSpPr>
          <p:spPr>
            <a:xfrm>
              <a:off x="8746" y="3208"/>
              <a:ext cx="5969" cy="22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en-US" altLang="zh-CN" sz="22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×（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6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）</a:t>
              </a:r>
              <a:r>
                <a:rPr lang="en-US" altLang="zh-CN" sz="2200" b="1" baseline="66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endParaRPr lang="en-US" altLang="zh-CN" sz="2200" b="1" baseline="66000" noProof="1"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fontAlgn="auto"/>
              <a:r>
                <a:rPr lang="en-US" altLang="zh-CN" sz="22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=</a:t>
              </a:r>
              <a:r>
                <a:rPr lang="en-US" sz="22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×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9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</a:p>
            <a:p>
              <a:pPr fontAlgn="auto"/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=28.26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</a:p>
            <a:p>
              <a:pPr fontAlgn="auto"/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=14.13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（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cm</a:t>
              </a:r>
              <a:r>
                <a:rPr lang="en-US" altLang="zh-CN" sz="2200" b="1" baseline="42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）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849" y="6050"/>
              <a:ext cx="3344" cy="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涂色部分面积：</a:t>
              </a:r>
            </a:p>
          </p:txBody>
        </p:sp>
        <p:sp>
          <p:nvSpPr>
            <p:cNvPr id="36" name="TextBox 22"/>
            <p:cNvSpPr txBox="1"/>
            <p:nvPr/>
          </p:nvSpPr>
          <p:spPr>
            <a:xfrm>
              <a:off x="8406" y="6730"/>
              <a:ext cx="6406" cy="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   14.13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＋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18=32.13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（</a:t>
              </a:r>
              <a:r>
                <a:rPr lang="en-US" altLang="zh-CN" sz="2200" b="1" noProof="1">
                  <a:latin typeface="楷体" pitchFamily="49" charset="-122"/>
                  <a:ea typeface="楷体" pitchFamily="49" charset="-122"/>
                  <a:sym typeface="+mn-ea"/>
                </a:rPr>
                <a:t>cm</a:t>
              </a:r>
              <a:r>
                <a:rPr lang="en-US" altLang="zh-CN" sz="2200" b="1" baseline="42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200" b="1" noProof="1">
                  <a:latin typeface="楷体" pitchFamily="49" charset="-122"/>
                  <a:ea typeface="楷体" pitchFamily="49" charset="-122"/>
                  <a:sym typeface="+mn-ea"/>
                </a:rPr>
                <a:t>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260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95536" y="516617"/>
            <a:ext cx="66573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光盘是一个圆环，内圆半径是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厘米，外圆半径是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厘米。光盘的面积是多少平方厘米？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609954" y="3055771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2"/>
          <p:cNvSpPr txBox="1"/>
          <p:nvPr/>
        </p:nvSpPr>
        <p:spPr>
          <a:xfrm>
            <a:off x="1115616" y="1610494"/>
            <a:ext cx="26320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外圆的面积：</a:t>
            </a:r>
          </a:p>
        </p:txBody>
      </p:sp>
      <p:sp>
        <p:nvSpPr>
          <p:cNvPr id="26" name="TextBox 22"/>
          <p:cNvSpPr txBox="1"/>
          <p:nvPr/>
        </p:nvSpPr>
        <p:spPr>
          <a:xfrm>
            <a:off x="1126554" y="2102792"/>
            <a:ext cx="3373438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36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113.04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平方厘米）</a:t>
            </a:r>
          </a:p>
        </p:txBody>
      </p:sp>
      <p:sp>
        <p:nvSpPr>
          <p:cNvPr id="27" name="TextBox 22"/>
          <p:cNvSpPr txBox="1"/>
          <p:nvPr/>
        </p:nvSpPr>
        <p:spPr>
          <a:xfrm>
            <a:off x="3851920" y="1610494"/>
            <a:ext cx="26463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内圆的面积：</a:t>
            </a:r>
          </a:p>
        </p:txBody>
      </p:sp>
      <p:sp>
        <p:nvSpPr>
          <p:cNvPr id="28" name="TextBox 22"/>
          <p:cNvSpPr txBox="1"/>
          <p:nvPr/>
        </p:nvSpPr>
        <p:spPr>
          <a:xfrm>
            <a:off x="611560" y="3338686"/>
            <a:ext cx="40179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光盘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的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面积：</a:t>
            </a:r>
          </a:p>
        </p:txBody>
      </p:sp>
      <p:sp>
        <p:nvSpPr>
          <p:cNvPr id="40" name="TextBox 22"/>
          <p:cNvSpPr txBox="1"/>
          <p:nvPr/>
        </p:nvSpPr>
        <p:spPr>
          <a:xfrm>
            <a:off x="2051720" y="3338686"/>
            <a:ext cx="605631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113.04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－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12.56=100.48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平方厘米）</a:t>
            </a:r>
          </a:p>
        </p:txBody>
      </p:sp>
      <p:sp>
        <p:nvSpPr>
          <p:cNvPr id="41" name="TextBox 22"/>
          <p:cNvSpPr txBox="1"/>
          <p:nvPr/>
        </p:nvSpPr>
        <p:spPr>
          <a:xfrm>
            <a:off x="899592" y="3838277"/>
            <a:ext cx="671036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答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光盘的面积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100.48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平方厘米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2" name="TextBox 22"/>
          <p:cNvSpPr txBox="1"/>
          <p:nvPr/>
        </p:nvSpPr>
        <p:spPr>
          <a:xfrm>
            <a:off x="4145235" y="2102792"/>
            <a:ext cx="3667125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12.56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平方厘米）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40457"/>
            <a:ext cx="1621821" cy="148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4" grpId="0"/>
      <p:bldP spid="26" grpId="0"/>
      <p:bldP spid="27" grpId="0"/>
      <p:bldP spid="28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95536" y="588625"/>
            <a:ext cx="67711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光盘是一个圆环，内圆半径是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厘米，外圆半径是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厘米。光盘的面积是多少平方厘米？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98884" y="3000468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2"/>
          <p:cNvSpPr txBox="1"/>
          <p:nvPr/>
        </p:nvSpPr>
        <p:spPr>
          <a:xfrm>
            <a:off x="2134666" y="1851670"/>
            <a:ext cx="337343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-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×（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-2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endParaRPr lang="en-US" altLang="zh-CN" sz="2400" b="1" noProof="1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 ×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32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100.48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平方厘米）</a:t>
            </a:r>
          </a:p>
        </p:txBody>
      </p:sp>
      <p:sp>
        <p:nvSpPr>
          <p:cNvPr id="41" name="TextBox 22"/>
          <p:cNvSpPr txBox="1"/>
          <p:nvPr/>
        </p:nvSpPr>
        <p:spPr>
          <a:xfrm>
            <a:off x="1187624" y="3723878"/>
            <a:ext cx="671036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答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光盘的面积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100.48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平方厘米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71550"/>
            <a:ext cx="1621821" cy="148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4132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6" grpId="0"/>
      <p:bldP spid="41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868</Words>
  <Application>Microsoft Office PowerPoint</Application>
  <PresentationFormat>全屏显示(16:9)</PresentationFormat>
  <Paragraphs>128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Calibri</vt:lpstr>
      <vt:lpstr>黑体</vt:lpstr>
      <vt:lpstr>楷体</vt:lpstr>
      <vt:lpstr>幼圆</vt:lpstr>
      <vt:lpstr>Times New Roman</vt:lpstr>
      <vt:lpstr>楷体_GB2312</vt:lpstr>
      <vt:lpstr>微软雅黑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2019-10-15T02:30:27Z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